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  <p:sldMasterId id="2147483761" r:id="rId2"/>
  </p:sldMasterIdLst>
  <p:notesMasterIdLst>
    <p:notesMasterId r:id="rId19"/>
  </p:notesMasterIdLst>
  <p:handoutMasterIdLst>
    <p:handoutMasterId r:id="rId20"/>
  </p:handoutMasterIdLst>
  <p:sldIdLst>
    <p:sldId id="274" r:id="rId3"/>
    <p:sldId id="303" r:id="rId4"/>
    <p:sldId id="671" r:id="rId5"/>
    <p:sldId id="686" r:id="rId6"/>
    <p:sldId id="675" r:id="rId7"/>
    <p:sldId id="690" r:id="rId8"/>
    <p:sldId id="677" r:id="rId9"/>
    <p:sldId id="691" r:id="rId10"/>
    <p:sldId id="693" r:id="rId11"/>
    <p:sldId id="678" r:id="rId12"/>
    <p:sldId id="688" r:id="rId13"/>
    <p:sldId id="273" r:id="rId14"/>
    <p:sldId id="692" r:id="rId15"/>
    <p:sldId id="280" r:id="rId16"/>
    <p:sldId id="294" r:id="rId17"/>
    <p:sldId id="295" r:id="rId18"/>
  </p:sldIdLst>
  <p:sldSz cx="12192000" cy="6858000"/>
  <p:notesSz cx="6797675" cy="9926638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IBM Plex Sans Medium" panose="020B0603050203000203" pitchFamily="34" charset="0"/>
      <p:regular r:id="rId31"/>
      <p:italic r:id="rId32"/>
    </p:embeddedFont>
    <p:embeddedFont>
      <p:font typeface="IBM Plex Sans SemiBold" panose="020B0703050203000203" pitchFamily="34" charset="0"/>
      <p:regular r:id="rId33"/>
      <p:bold r:id="rId34"/>
      <p:italic r:id="rId35"/>
      <p:boldItalic r:id="rId36"/>
    </p:embeddedFont>
    <p:embeddedFont>
      <p:font typeface="Posterama" panose="020B0504020200020000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Bold" panose="02000000000000000000" pitchFamily="2" charset="0"/>
      <p:bold r:id="rId45"/>
      <p:italic r:id="rId46"/>
      <p:boldItalic r:id="rId47"/>
    </p:embeddedFont>
    <p:embeddedFont>
      <p:font typeface="Roboto Regular" panose="020B0604020202020204" charset="0"/>
      <p:regular r:id="rId48"/>
      <p:bold r:id="rId49"/>
      <p:italic r:id="rId50"/>
      <p:bold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Segoe UI Semibold" panose="020B0702040204020203" pitchFamily="34" charset="0"/>
      <p:bold r:id="rId56"/>
      <p:boldItalic r:id="rId57"/>
    </p:embeddedFont>
    <p:embeddedFont>
      <p:font typeface="Ubuntu Mono" panose="020B0509030602030204" pitchFamily="49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Beard" id="{5DDFB2E4-F4DC-4D4A-9117-77F6B897B0C5}">
          <p14:sldIdLst>
            <p14:sldId id="274"/>
            <p14:sldId id="303"/>
            <p14:sldId id="671"/>
            <p14:sldId id="686"/>
            <p14:sldId id="675"/>
            <p14:sldId id="690"/>
            <p14:sldId id="677"/>
            <p14:sldId id="691"/>
            <p14:sldId id="693"/>
            <p14:sldId id="678"/>
            <p14:sldId id="688"/>
            <p14:sldId id="273"/>
            <p14:sldId id="692"/>
            <p14:sldId id="280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81D02-BE49-4160-B7E2-33388E05A346}" v="16" dt="2022-10-10T16:26:33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4" autoAdjust="0"/>
    <p:restoredTop sz="78638" autoAdjust="0"/>
  </p:normalViewPr>
  <p:slideViewPr>
    <p:cSldViewPr snapToGrid="0">
      <p:cViewPr varScale="1">
        <p:scale>
          <a:sx n="70" d="100"/>
          <a:sy n="70" d="100"/>
        </p:scale>
        <p:origin x="39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81" d="100"/>
          <a:sy n="181" d="100"/>
        </p:scale>
        <p:origin x="7614" y="18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font" Target="fonts/font35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font" Target="fonts/font33.fntdata"/><Relationship Id="rId58" Type="http://schemas.openxmlformats.org/officeDocument/2006/relationships/font" Target="fonts/font38.fntdata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font" Target="fonts/font41.fntdata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font" Target="fonts/font36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59" Type="http://schemas.openxmlformats.org/officeDocument/2006/relationships/font" Target="fonts/font39.fntdata"/><Relationship Id="rId67" Type="http://schemas.microsoft.com/office/2015/10/relationships/revisionInfo" Target="revisionInfo.xml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font" Target="fonts/font3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font" Target="fonts/font37.fntdata"/><Relationship Id="rId10" Type="http://schemas.openxmlformats.org/officeDocument/2006/relationships/slide" Target="slides/slide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60" Type="http://schemas.openxmlformats.org/officeDocument/2006/relationships/font" Target="fonts/font40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4181D02-BE49-4160-B7E2-33388E05A346}"/>
    <pc:docChg chg="undo custSel addSld delSld modSld sldOrd delSection modSection">
      <pc:chgData name="Rob Sewell" userId="c802df42025d5e1f" providerId="LiveId" clId="{C4181D02-BE49-4160-B7E2-33388E05A346}" dt="2022-10-10T16:28:56.175" v="381" actId="403"/>
      <pc:docMkLst>
        <pc:docMk/>
      </pc:docMkLst>
      <pc:sldChg chg="del">
        <pc:chgData name="Rob Sewell" userId="c802df42025d5e1f" providerId="LiveId" clId="{C4181D02-BE49-4160-B7E2-33388E05A346}" dt="2022-10-10T15:17:32.189" v="0" actId="47"/>
        <pc:sldMkLst>
          <pc:docMk/>
          <pc:sldMk cId="3897689681" sldId="260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1496184394" sldId="263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1045751195" sldId="264"/>
        </pc:sldMkLst>
      </pc:sldChg>
      <pc:sldChg chg="del">
        <pc:chgData name="Rob Sewell" userId="c802df42025d5e1f" providerId="LiveId" clId="{C4181D02-BE49-4160-B7E2-33388E05A346}" dt="2022-10-10T15:19:12.843" v="9" actId="47"/>
        <pc:sldMkLst>
          <pc:docMk/>
          <pc:sldMk cId="3906584359" sldId="270"/>
        </pc:sldMkLst>
      </pc:sldChg>
      <pc:sldChg chg="modSp mod">
        <pc:chgData name="Rob Sewell" userId="c802df42025d5e1f" providerId="LiveId" clId="{C4181D02-BE49-4160-B7E2-33388E05A346}" dt="2022-10-10T15:56:10.294" v="349" actId="1076"/>
        <pc:sldMkLst>
          <pc:docMk/>
          <pc:sldMk cId="3522463414" sldId="273"/>
        </pc:sldMkLst>
        <pc:spChg chg="mod">
          <ac:chgData name="Rob Sewell" userId="c802df42025d5e1f" providerId="LiveId" clId="{C4181D02-BE49-4160-B7E2-33388E05A346}" dt="2022-10-10T15:34:01.755" v="316"/>
          <ac:spMkLst>
            <pc:docMk/>
            <pc:sldMk cId="3522463414" sldId="273"/>
            <ac:spMk id="2" creationId="{00000000-0000-0000-0000-000000000000}"/>
          </ac:spMkLst>
        </pc:spChg>
        <pc:spChg chg="mod">
          <ac:chgData name="Rob Sewell" userId="c802df42025d5e1f" providerId="LiveId" clId="{C4181D02-BE49-4160-B7E2-33388E05A346}" dt="2022-10-10T15:34:39.356" v="323" actId="207"/>
          <ac:spMkLst>
            <pc:docMk/>
            <pc:sldMk cId="3522463414" sldId="273"/>
            <ac:spMk id="3" creationId="{00000000-0000-0000-0000-000000000000}"/>
          </ac:spMkLst>
        </pc:spChg>
        <pc:spChg chg="mod">
          <ac:chgData name="Rob Sewell" userId="c802df42025d5e1f" providerId="LiveId" clId="{C4181D02-BE49-4160-B7E2-33388E05A346}" dt="2022-10-10T15:56:10.294" v="349" actId="1076"/>
          <ac:spMkLst>
            <pc:docMk/>
            <pc:sldMk cId="3522463414" sldId="273"/>
            <ac:spMk id="5" creationId="{00000000-0000-0000-0000-000000000000}"/>
          </ac:spMkLst>
        </pc:spChg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3526275016" sldId="273"/>
        </pc:sldMkLst>
      </pc:sldChg>
      <pc:sldChg chg="modSp mod ord">
        <pc:chgData name="Rob Sewell" userId="c802df42025d5e1f" providerId="LiveId" clId="{C4181D02-BE49-4160-B7E2-33388E05A346}" dt="2022-10-10T15:20:07.671" v="86" actId="20577"/>
        <pc:sldMkLst>
          <pc:docMk/>
          <pc:sldMk cId="1029654280" sldId="274"/>
        </pc:sldMkLst>
        <pc:spChg chg="mod">
          <ac:chgData name="Rob Sewell" userId="c802df42025d5e1f" providerId="LiveId" clId="{C4181D02-BE49-4160-B7E2-33388E05A346}" dt="2022-10-10T15:19:37.779" v="14"/>
          <ac:spMkLst>
            <pc:docMk/>
            <pc:sldMk cId="1029654280" sldId="274"/>
            <ac:spMk id="2" creationId="{534777BB-6A3F-E84A-8AA1-D2B43011698B}"/>
          </ac:spMkLst>
        </pc:spChg>
        <pc:spChg chg="mod">
          <ac:chgData name="Rob Sewell" userId="c802df42025d5e1f" providerId="LiveId" clId="{C4181D02-BE49-4160-B7E2-33388E05A346}" dt="2022-10-10T15:19:42.974" v="25" actId="20577"/>
          <ac:spMkLst>
            <pc:docMk/>
            <pc:sldMk cId="1029654280" sldId="274"/>
            <ac:spMk id="24" creationId="{39790392-72EF-8749-826E-A010D6313299}"/>
          </ac:spMkLst>
        </pc:spChg>
        <pc:spChg chg="mod">
          <ac:chgData name="Rob Sewell" userId="c802df42025d5e1f" providerId="LiveId" clId="{C4181D02-BE49-4160-B7E2-33388E05A346}" dt="2022-10-10T15:19:48.354" v="31" actId="20577"/>
          <ac:spMkLst>
            <pc:docMk/>
            <pc:sldMk cId="1029654280" sldId="274"/>
            <ac:spMk id="25" creationId="{F12862D6-393A-9F4A-A8FF-DE0169237EDD}"/>
          </ac:spMkLst>
        </pc:spChg>
        <pc:spChg chg="mod">
          <ac:chgData name="Rob Sewell" userId="c802df42025d5e1f" providerId="LiveId" clId="{C4181D02-BE49-4160-B7E2-33388E05A346}" dt="2022-10-10T15:19:56.424" v="48" actId="20577"/>
          <ac:spMkLst>
            <pc:docMk/>
            <pc:sldMk cId="1029654280" sldId="274"/>
            <ac:spMk id="26" creationId="{48C3E661-37B7-0C4F-A984-466C953EA4F4}"/>
          </ac:spMkLst>
        </pc:spChg>
        <pc:spChg chg="mod">
          <ac:chgData name="Rob Sewell" userId="c802df42025d5e1f" providerId="LiveId" clId="{C4181D02-BE49-4160-B7E2-33388E05A346}" dt="2022-10-10T15:20:07.671" v="86" actId="20577"/>
          <ac:spMkLst>
            <pc:docMk/>
            <pc:sldMk cId="1029654280" sldId="274"/>
            <ac:spMk id="27" creationId="{66DCACC4-5762-834F-968E-3DCB9AC43FB0}"/>
          </ac:spMkLst>
        </pc:spChg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712558778" sldId="275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538527977" sldId="276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1287543539" sldId="277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2399188173" sldId="278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2470336507" sldId="279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2478808909" sldId="281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145506890" sldId="282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1655790324" sldId="283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1424230498" sldId="284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3112437311" sldId="285"/>
        </pc:sldMkLst>
      </pc:sldChg>
      <pc:sldChg chg="del">
        <pc:chgData name="Rob Sewell" userId="c802df42025d5e1f" providerId="LiveId" clId="{C4181D02-BE49-4160-B7E2-33388E05A346}" dt="2022-10-10T15:19:25.119" v="12" actId="47"/>
        <pc:sldMkLst>
          <pc:docMk/>
          <pc:sldMk cId="1946803324" sldId="286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2449428526" sldId="287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2303657850" sldId="288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552684467" sldId="289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534713999" sldId="290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2515252864" sldId="291"/>
        </pc:sldMkLst>
      </pc:sldChg>
      <pc:sldChg chg="ord">
        <pc:chgData name="Rob Sewell" userId="c802df42025d5e1f" providerId="LiveId" clId="{C4181D02-BE49-4160-B7E2-33388E05A346}" dt="2022-10-10T15:19:19.930" v="11"/>
        <pc:sldMkLst>
          <pc:docMk/>
          <pc:sldMk cId="3810910407" sldId="294"/>
        </pc:sldMkLst>
      </pc:sldChg>
      <pc:sldChg chg="addSp delSp modSp mod">
        <pc:chgData name="Rob Sewell" userId="c802df42025d5e1f" providerId="LiveId" clId="{C4181D02-BE49-4160-B7E2-33388E05A346}" dt="2022-10-10T15:28:44.271" v="305" actId="478"/>
        <pc:sldMkLst>
          <pc:docMk/>
          <pc:sldMk cId="4118828104" sldId="295"/>
        </pc:sldMkLst>
        <pc:spChg chg="del mod">
          <ac:chgData name="Rob Sewell" userId="c802df42025d5e1f" providerId="LiveId" clId="{C4181D02-BE49-4160-B7E2-33388E05A346}" dt="2022-10-10T15:28:41.769" v="304" actId="478"/>
          <ac:spMkLst>
            <pc:docMk/>
            <pc:sldMk cId="4118828104" sldId="295"/>
            <ac:spMk id="2" creationId="{C527CB60-74E3-A041-9CE7-D7B61CA72CDF}"/>
          </ac:spMkLst>
        </pc:spChg>
        <pc:spChg chg="del">
          <ac:chgData name="Rob Sewell" userId="c802df42025d5e1f" providerId="LiveId" clId="{C4181D02-BE49-4160-B7E2-33388E05A346}" dt="2022-10-10T15:27:41.282" v="283" actId="478"/>
          <ac:spMkLst>
            <pc:docMk/>
            <pc:sldMk cId="4118828104" sldId="295"/>
            <ac:spMk id="3" creationId="{3E3577B2-A7E4-824A-BCB3-D6B6A82E4FB4}"/>
          </ac:spMkLst>
        </pc:spChg>
        <pc:spChg chg="del">
          <ac:chgData name="Rob Sewell" userId="c802df42025d5e1f" providerId="LiveId" clId="{C4181D02-BE49-4160-B7E2-33388E05A346}" dt="2022-10-10T15:27:36.268" v="281" actId="478"/>
          <ac:spMkLst>
            <pc:docMk/>
            <pc:sldMk cId="4118828104" sldId="295"/>
            <ac:spMk id="4" creationId="{698DBFA4-A612-6C4E-AC3D-4A3DCC486986}"/>
          </ac:spMkLst>
        </pc:spChg>
        <pc:spChg chg="del">
          <ac:chgData name="Rob Sewell" userId="c802df42025d5e1f" providerId="LiveId" clId="{C4181D02-BE49-4160-B7E2-33388E05A346}" dt="2022-10-10T15:27:30.582" v="279" actId="478"/>
          <ac:spMkLst>
            <pc:docMk/>
            <pc:sldMk cId="4118828104" sldId="295"/>
            <ac:spMk id="5" creationId="{859F4520-1F9F-D847-A48D-918A451A7D3A}"/>
          </ac:spMkLst>
        </pc:spChg>
        <pc:spChg chg="del">
          <ac:chgData name="Rob Sewell" userId="c802df42025d5e1f" providerId="LiveId" clId="{C4181D02-BE49-4160-B7E2-33388E05A346}" dt="2022-10-10T15:27:21.439" v="277" actId="478"/>
          <ac:spMkLst>
            <pc:docMk/>
            <pc:sldMk cId="4118828104" sldId="295"/>
            <ac:spMk id="6" creationId="{DEB714C9-C8B4-8940-8654-D6B116ED315E}"/>
          </ac:spMkLst>
        </pc:spChg>
        <pc:spChg chg="add del mod">
          <ac:chgData name="Rob Sewell" userId="c802df42025d5e1f" providerId="LiveId" clId="{C4181D02-BE49-4160-B7E2-33388E05A346}" dt="2022-10-10T15:27:26.952" v="278" actId="478"/>
          <ac:spMkLst>
            <pc:docMk/>
            <pc:sldMk cId="4118828104" sldId="295"/>
            <ac:spMk id="8" creationId="{4AD096B6-56DD-5AF7-7971-CB4C56B53F2A}"/>
          </ac:spMkLst>
        </pc:spChg>
        <pc:spChg chg="add del mod">
          <ac:chgData name="Rob Sewell" userId="c802df42025d5e1f" providerId="LiveId" clId="{C4181D02-BE49-4160-B7E2-33388E05A346}" dt="2022-10-10T15:27:32.082" v="280" actId="478"/>
          <ac:spMkLst>
            <pc:docMk/>
            <pc:sldMk cId="4118828104" sldId="295"/>
            <ac:spMk id="10" creationId="{DF33A3A8-FE9D-09C0-64F3-9F598C00CC82}"/>
          </ac:spMkLst>
        </pc:spChg>
        <pc:spChg chg="add del mod">
          <ac:chgData name="Rob Sewell" userId="c802df42025d5e1f" providerId="LiveId" clId="{C4181D02-BE49-4160-B7E2-33388E05A346}" dt="2022-10-10T15:27:38.264" v="282" actId="478"/>
          <ac:spMkLst>
            <pc:docMk/>
            <pc:sldMk cId="4118828104" sldId="295"/>
            <ac:spMk id="12" creationId="{0AF04E09-D28A-D47A-1A2D-46E4C3AD4511}"/>
          </ac:spMkLst>
        </pc:spChg>
        <pc:spChg chg="add del mod">
          <ac:chgData name="Rob Sewell" userId="c802df42025d5e1f" providerId="LiveId" clId="{C4181D02-BE49-4160-B7E2-33388E05A346}" dt="2022-10-10T15:27:42.783" v="284" actId="478"/>
          <ac:spMkLst>
            <pc:docMk/>
            <pc:sldMk cId="4118828104" sldId="295"/>
            <ac:spMk id="14" creationId="{6AF65915-39AB-72AF-A9C9-F8B05C1DCA5E}"/>
          </ac:spMkLst>
        </pc:spChg>
        <pc:spChg chg="add mod">
          <ac:chgData name="Rob Sewell" userId="c802df42025d5e1f" providerId="LiveId" clId="{C4181D02-BE49-4160-B7E2-33388E05A346}" dt="2022-10-10T15:28:37.783" v="303" actId="20577"/>
          <ac:spMkLst>
            <pc:docMk/>
            <pc:sldMk cId="4118828104" sldId="295"/>
            <ac:spMk id="15" creationId="{DD34CC35-3D40-5786-1CCE-13D60A7BA4F1}"/>
          </ac:spMkLst>
        </pc:spChg>
        <pc:spChg chg="add del mod">
          <ac:chgData name="Rob Sewell" userId="c802df42025d5e1f" providerId="LiveId" clId="{C4181D02-BE49-4160-B7E2-33388E05A346}" dt="2022-10-10T15:28:16.789" v="290" actId="478"/>
          <ac:spMkLst>
            <pc:docMk/>
            <pc:sldMk cId="4118828104" sldId="295"/>
            <ac:spMk id="16" creationId="{20134BAF-83F3-861A-7F4D-CD38468F8536}"/>
          </ac:spMkLst>
        </pc:spChg>
        <pc:spChg chg="add mod">
          <ac:chgData name="Rob Sewell" userId="c802df42025d5e1f" providerId="LiveId" clId="{C4181D02-BE49-4160-B7E2-33388E05A346}" dt="2022-10-10T15:27:44.399" v="285"/>
          <ac:spMkLst>
            <pc:docMk/>
            <pc:sldMk cId="4118828104" sldId="295"/>
            <ac:spMk id="17" creationId="{C526E79C-6A8C-01C3-9965-B520DB9CCF36}"/>
          </ac:spMkLst>
        </pc:spChg>
        <pc:spChg chg="add mod">
          <ac:chgData name="Rob Sewell" userId="c802df42025d5e1f" providerId="LiveId" clId="{C4181D02-BE49-4160-B7E2-33388E05A346}" dt="2022-10-10T15:27:44.399" v="285"/>
          <ac:spMkLst>
            <pc:docMk/>
            <pc:sldMk cId="4118828104" sldId="295"/>
            <ac:spMk id="18" creationId="{72B87344-BE14-C74C-42FC-C8E1F1828BAE}"/>
          </ac:spMkLst>
        </pc:spChg>
        <pc:spChg chg="add mod">
          <ac:chgData name="Rob Sewell" userId="c802df42025d5e1f" providerId="LiveId" clId="{C4181D02-BE49-4160-B7E2-33388E05A346}" dt="2022-10-10T15:27:44.399" v="285"/>
          <ac:spMkLst>
            <pc:docMk/>
            <pc:sldMk cId="4118828104" sldId="295"/>
            <ac:spMk id="19" creationId="{25AC3B9B-2AF0-4976-77CA-4904123DE2BF}"/>
          </ac:spMkLst>
        </pc:spChg>
        <pc:spChg chg="add del mod">
          <ac:chgData name="Rob Sewell" userId="c802df42025d5e1f" providerId="LiveId" clId="{C4181D02-BE49-4160-B7E2-33388E05A346}" dt="2022-10-10T15:28:09.107" v="288" actId="478"/>
          <ac:spMkLst>
            <pc:docMk/>
            <pc:sldMk cId="4118828104" sldId="295"/>
            <ac:spMk id="20" creationId="{7F1378E3-34D3-3C46-B138-215C34FA7F40}"/>
          </ac:spMkLst>
        </pc:spChg>
        <pc:spChg chg="add del mod">
          <ac:chgData name="Rob Sewell" userId="c802df42025d5e1f" providerId="LiveId" clId="{C4181D02-BE49-4160-B7E2-33388E05A346}" dt="2022-10-10T15:28:34.540" v="296" actId="478"/>
          <ac:spMkLst>
            <pc:docMk/>
            <pc:sldMk cId="4118828104" sldId="295"/>
            <ac:spMk id="21" creationId="{39081645-8CF2-57CE-10EC-6AFA2EA5038A}"/>
          </ac:spMkLst>
        </pc:spChg>
        <pc:spChg chg="add mod">
          <ac:chgData name="Rob Sewell" userId="c802df42025d5e1f" providerId="LiveId" clId="{C4181D02-BE49-4160-B7E2-33388E05A346}" dt="2022-10-10T15:27:44.399" v="285"/>
          <ac:spMkLst>
            <pc:docMk/>
            <pc:sldMk cId="4118828104" sldId="295"/>
            <ac:spMk id="26" creationId="{74BF2285-0859-844B-8E2B-B16F4D3319C7}"/>
          </ac:spMkLst>
        </pc:spChg>
        <pc:spChg chg="add del mod">
          <ac:chgData name="Rob Sewell" userId="c802df42025d5e1f" providerId="LiveId" clId="{C4181D02-BE49-4160-B7E2-33388E05A346}" dt="2022-10-10T15:28:44.271" v="305" actId="478"/>
          <ac:spMkLst>
            <pc:docMk/>
            <pc:sldMk cId="4118828104" sldId="295"/>
            <ac:spMk id="28" creationId="{1BC0D14E-D08F-450E-741C-9E1B3EF96E3D}"/>
          </ac:spMkLst>
        </pc:spChg>
        <pc:picChg chg="add mod">
          <ac:chgData name="Rob Sewell" userId="c802df42025d5e1f" providerId="LiveId" clId="{C4181D02-BE49-4160-B7E2-33388E05A346}" dt="2022-10-10T15:27:44.399" v="285"/>
          <ac:picMkLst>
            <pc:docMk/>
            <pc:sldMk cId="4118828104" sldId="295"/>
            <ac:picMk id="22" creationId="{0829F0A3-A06A-14FF-CA08-130A8CA84329}"/>
          </ac:picMkLst>
        </pc:picChg>
        <pc:picChg chg="add mod">
          <ac:chgData name="Rob Sewell" userId="c802df42025d5e1f" providerId="LiveId" clId="{C4181D02-BE49-4160-B7E2-33388E05A346}" dt="2022-10-10T15:27:44.399" v="285"/>
          <ac:picMkLst>
            <pc:docMk/>
            <pc:sldMk cId="4118828104" sldId="295"/>
            <ac:picMk id="23" creationId="{B2AEE8AD-714B-1F77-3D5B-927D9F85DD14}"/>
          </ac:picMkLst>
        </pc:picChg>
        <pc:picChg chg="add mod">
          <ac:chgData name="Rob Sewell" userId="c802df42025d5e1f" providerId="LiveId" clId="{C4181D02-BE49-4160-B7E2-33388E05A346}" dt="2022-10-10T15:27:44.399" v="285"/>
          <ac:picMkLst>
            <pc:docMk/>
            <pc:sldMk cId="4118828104" sldId="295"/>
            <ac:picMk id="24" creationId="{63ED97AD-8895-C3AD-851C-57E8D1D49901}"/>
          </ac:picMkLst>
        </pc:picChg>
        <pc:picChg chg="add mod">
          <ac:chgData name="Rob Sewell" userId="c802df42025d5e1f" providerId="LiveId" clId="{C4181D02-BE49-4160-B7E2-33388E05A346}" dt="2022-10-10T15:27:44.399" v="285"/>
          <ac:picMkLst>
            <pc:docMk/>
            <pc:sldMk cId="4118828104" sldId="295"/>
            <ac:picMk id="25" creationId="{317BD55D-84BE-472F-ED03-6DC7A831C21C}"/>
          </ac:picMkLst>
        </pc:picChg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3990088323" sldId="296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2948652391" sldId="297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79016586" sldId="298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3405550400" sldId="299"/>
        </pc:sldMkLst>
      </pc:sldChg>
      <pc:sldChg chg="del">
        <pc:chgData name="Rob Sewell" userId="c802df42025d5e1f" providerId="LiveId" clId="{C4181D02-BE49-4160-B7E2-33388E05A346}" dt="2022-10-10T15:17:32.189" v="0" actId="47"/>
        <pc:sldMkLst>
          <pc:docMk/>
          <pc:sldMk cId="1467620460" sldId="301"/>
        </pc:sldMkLst>
      </pc:sldChg>
      <pc:sldChg chg="del">
        <pc:chgData name="Rob Sewell" userId="c802df42025d5e1f" providerId="LiveId" clId="{C4181D02-BE49-4160-B7E2-33388E05A346}" dt="2022-10-10T15:19:30.822" v="13" actId="47"/>
        <pc:sldMkLst>
          <pc:docMk/>
          <pc:sldMk cId="3072696862" sldId="302"/>
        </pc:sldMkLst>
      </pc:sldChg>
      <pc:sldChg chg="addSp delSp modSp mod">
        <pc:chgData name="Rob Sewell" userId="c802df42025d5e1f" providerId="LiveId" clId="{C4181D02-BE49-4160-B7E2-33388E05A346}" dt="2022-10-10T15:26:55.879" v="276" actId="14100"/>
        <pc:sldMkLst>
          <pc:docMk/>
          <pc:sldMk cId="886874176" sldId="303"/>
        </pc:sldMkLst>
        <pc:spChg chg="mod">
          <ac:chgData name="Rob Sewell" userId="c802df42025d5e1f" providerId="LiveId" clId="{C4181D02-BE49-4160-B7E2-33388E05A346}" dt="2022-10-10T15:20:17.419" v="90" actId="20577"/>
          <ac:spMkLst>
            <pc:docMk/>
            <pc:sldMk cId="886874176" sldId="303"/>
            <ac:spMk id="2" creationId="{AEADCC9B-D507-6445-8B25-52BE472023F6}"/>
          </ac:spMkLst>
        </pc:spChg>
        <pc:spChg chg="mod">
          <ac:chgData name="Rob Sewell" userId="c802df42025d5e1f" providerId="LiveId" clId="{C4181D02-BE49-4160-B7E2-33388E05A346}" dt="2022-10-10T15:20:39.314" v="129" actId="20577"/>
          <ac:spMkLst>
            <pc:docMk/>
            <pc:sldMk cId="886874176" sldId="303"/>
            <ac:spMk id="3" creationId="{7F99F984-5EE3-D946-985F-107BD24A32D9}"/>
          </ac:spMkLst>
        </pc:spChg>
        <pc:spChg chg="mod">
          <ac:chgData name="Rob Sewell" userId="c802df42025d5e1f" providerId="LiveId" clId="{C4181D02-BE49-4160-B7E2-33388E05A346}" dt="2022-10-10T15:22:23.270" v="201" actId="1076"/>
          <ac:spMkLst>
            <pc:docMk/>
            <pc:sldMk cId="886874176" sldId="303"/>
            <ac:spMk id="5" creationId="{9F42CBC0-B7F5-7640-B95A-C8228AED1A05}"/>
          </ac:spMkLst>
        </pc:spChg>
        <pc:spChg chg="mod">
          <ac:chgData name="Rob Sewell" userId="c802df42025d5e1f" providerId="LiveId" clId="{C4181D02-BE49-4160-B7E2-33388E05A346}" dt="2022-10-10T15:23:46.275" v="242" actId="1076"/>
          <ac:spMkLst>
            <pc:docMk/>
            <pc:sldMk cId="886874176" sldId="303"/>
            <ac:spMk id="6" creationId="{33635C4D-5EAB-354D-9225-BC04B576C009}"/>
          </ac:spMkLst>
        </pc:spChg>
        <pc:spChg chg="mod">
          <ac:chgData name="Rob Sewell" userId="c802df42025d5e1f" providerId="LiveId" clId="{C4181D02-BE49-4160-B7E2-33388E05A346}" dt="2022-10-10T15:23:57.157" v="247" actId="1076"/>
          <ac:spMkLst>
            <pc:docMk/>
            <pc:sldMk cId="886874176" sldId="303"/>
            <ac:spMk id="7" creationId="{81F9E485-670C-8F44-8C45-B464164BEA42}"/>
          </ac:spMkLst>
        </pc:spChg>
        <pc:spChg chg="mod">
          <ac:chgData name="Rob Sewell" userId="c802df42025d5e1f" providerId="LiveId" clId="{C4181D02-BE49-4160-B7E2-33388E05A346}" dt="2022-10-10T15:20:47.264" v="156" actId="20577"/>
          <ac:spMkLst>
            <pc:docMk/>
            <pc:sldMk cId="886874176" sldId="303"/>
            <ac:spMk id="8" creationId="{4177444F-EC04-6443-BB89-E14460A223D8}"/>
          </ac:spMkLst>
        </pc:spChg>
        <pc:spChg chg="mod">
          <ac:chgData name="Rob Sewell" userId="c802df42025d5e1f" providerId="LiveId" clId="{C4181D02-BE49-4160-B7E2-33388E05A346}" dt="2022-10-10T15:20:26.597" v="104" actId="20577"/>
          <ac:spMkLst>
            <pc:docMk/>
            <pc:sldMk cId="886874176" sldId="303"/>
            <ac:spMk id="11" creationId="{72C2EFE8-9608-7346-9A4F-49484BC20A93}"/>
          </ac:spMkLst>
        </pc:spChg>
        <pc:spChg chg="add mod">
          <ac:chgData name="Rob Sewell" userId="c802df42025d5e1f" providerId="LiveId" clId="{C4181D02-BE49-4160-B7E2-33388E05A346}" dt="2022-10-10T15:23:52.289" v="245" actId="20577"/>
          <ac:spMkLst>
            <pc:docMk/>
            <pc:sldMk cId="886874176" sldId="303"/>
            <ac:spMk id="12" creationId="{9F65EF08-C6ED-558B-7648-EF62A10C0E3C}"/>
          </ac:spMkLst>
        </pc:spChg>
        <pc:spChg chg="mod">
          <ac:chgData name="Rob Sewell" userId="c802df42025d5e1f" providerId="LiveId" clId="{C4181D02-BE49-4160-B7E2-33388E05A346}" dt="2022-10-10T15:26:04.780" v="269" actId="14100"/>
          <ac:spMkLst>
            <pc:docMk/>
            <pc:sldMk cId="886874176" sldId="303"/>
            <ac:spMk id="18" creationId="{2AB2DBF1-DB5F-D242-B438-4B5B729AADB4}"/>
          </ac:spMkLst>
        </pc:spChg>
        <pc:picChg chg="add mod">
          <ac:chgData name="Rob Sewell" userId="c802df42025d5e1f" providerId="LiveId" clId="{C4181D02-BE49-4160-B7E2-33388E05A346}" dt="2022-10-10T15:23:55.154" v="246" actId="1076"/>
          <ac:picMkLst>
            <pc:docMk/>
            <pc:sldMk cId="886874176" sldId="303"/>
            <ac:picMk id="4" creationId="{07346B57-BA43-1E7C-7CDF-B0CCC99B3462}"/>
          </ac:picMkLst>
        </pc:picChg>
        <pc:picChg chg="add mod">
          <ac:chgData name="Rob Sewell" userId="c802df42025d5e1f" providerId="LiveId" clId="{C4181D02-BE49-4160-B7E2-33388E05A346}" dt="2022-10-10T15:23:41.219" v="240" actId="1076"/>
          <ac:picMkLst>
            <pc:docMk/>
            <pc:sldMk cId="886874176" sldId="303"/>
            <ac:picMk id="9" creationId="{8B5F6549-F950-F33A-906A-777EA0E844EC}"/>
          </ac:picMkLst>
        </pc:picChg>
        <pc:picChg chg="del">
          <ac:chgData name="Rob Sewell" userId="c802df42025d5e1f" providerId="LiveId" clId="{C4181D02-BE49-4160-B7E2-33388E05A346}" dt="2022-10-10T15:21:11.511" v="191" actId="478"/>
          <ac:picMkLst>
            <pc:docMk/>
            <pc:sldMk cId="886874176" sldId="303"/>
            <ac:picMk id="14" creationId="{8619409C-887A-B848-A295-B00F174B384B}"/>
          </ac:picMkLst>
        </pc:picChg>
        <pc:picChg chg="mod">
          <ac:chgData name="Rob Sewell" userId="c802df42025d5e1f" providerId="LiveId" clId="{C4181D02-BE49-4160-B7E2-33388E05A346}" dt="2022-10-10T15:22:19.625" v="200" actId="1076"/>
          <ac:picMkLst>
            <pc:docMk/>
            <pc:sldMk cId="886874176" sldId="303"/>
            <ac:picMk id="15" creationId="{3E7747AC-8AB1-AE40-9A6A-7B3246642D9C}"/>
          </ac:picMkLst>
        </pc:picChg>
        <pc:picChg chg="mod">
          <ac:chgData name="Rob Sewell" userId="c802df42025d5e1f" providerId="LiveId" clId="{C4181D02-BE49-4160-B7E2-33388E05A346}" dt="2022-10-10T15:23:42.892" v="241" actId="1076"/>
          <ac:picMkLst>
            <pc:docMk/>
            <pc:sldMk cId="886874176" sldId="303"/>
            <ac:picMk id="16" creationId="{5F7B0E04-5A03-AD4C-91C3-E83005AE9D30}"/>
          </ac:picMkLst>
        </pc:picChg>
        <pc:picChg chg="add mod">
          <ac:chgData name="Rob Sewell" userId="c802df42025d5e1f" providerId="LiveId" clId="{C4181D02-BE49-4160-B7E2-33388E05A346}" dt="2022-10-10T15:26:55.879" v="276" actId="14100"/>
          <ac:picMkLst>
            <pc:docMk/>
            <pc:sldMk cId="886874176" sldId="303"/>
            <ac:picMk id="17" creationId="{ABCB3402-4485-0CCB-FC96-BA0EB5A662D5}"/>
          </ac:picMkLst>
        </pc:picChg>
        <pc:picChg chg="add mod">
          <ac:chgData name="Rob Sewell" userId="c802df42025d5e1f" providerId="LiveId" clId="{C4181D02-BE49-4160-B7E2-33388E05A346}" dt="2022-10-10T15:26:53.359" v="275" actId="14100"/>
          <ac:picMkLst>
            <pc:docMk/>
            <pc:sldMk cId="886874176" sldId="303"/>
            <ac:picMk id="19" creationId="{CABB8B4F-758B-487E-28C9-8D64311AF749}"/>
          </ac:picMkLst>
        </pc:picChg>
        <pc:picChg chg="add mod">
          <ac:chgData name="Rob Sewell" userId="c802df42025d5e1f" providerId="LiveId" clId="{C4181D02-BE49-4160-B7E2-33388E05A346}" dt="2022-10-10T15:25:53.717" v="266" actId="1076"/>
          <ac:picMkLst>
            <pc:docMk/>
            <pc:sldMk cId="886874176" sldId="303"/>
            <ac:picMk id="20" creationId="{7452E7AB-75DF-354E-CDE4-619B55968F27}"/>
          </ac:picMkLst>
        </pc:picChg>
        <pc:picChg chg="add mod">
          <ac:chgData name="Rob Sewell" userId="c802df42025d5e1f" providerId="LiveId" clId="{C4181D02-BE49-4160-B7E2-33388E05A346}" dt="2022-10-10T15:25:37.945" v="262" actId="1076"/>
          <ac:picMkLst>
            <pc:docMk/>
            <pc:sldMk cId="886874176" sldId="303"/>
            <ac:picMk id="21" creationId="{ABCC2444-9648-3DCB-2E5F-D14FB703E190}"/>
          </ac:picMkLst>
        </pc:picChg>
        <pc:picChg chg="add mod">
          <ac:chgData name="Rob Sewell" userId="c802df42025d5e1f" providerId="LiveId" clId="{C4181D02-BE49-4160-B7E2-33388E05A346}" dt="2022-10-10T15:26:26.861" v="274" actId="1076"/>
          <ac:picMkLst>
            <pc:docMk/>
            <pc:sldMk cId="886874176" sldId="303"/>
            <ac:picMk id="22" creationId="{01C85516-8213-D4B4-1E05-978E385A8327}"/>
          </ac:picMkLst>
        </pc:picChg>
      </pc:sldChg>
      <pc:sldChg chg="del">
        <pc:chgData name="Rob Sewell" userId="c802df42025d5e1f" providerId="LiveId" clId="{C4181D02-BE49-4160-B7E2-33388E05A346}" dt="2022-10-10T15:30:47.842" v="306"/>
        <pc:sldMkLst>
          <pc:docMk/>
          <pc:sldMk cId="2527088789" sldId="675"/>
        </pc:sldMkLst>
      </pc:sldChg>
      <pc:sldChg chg="del">
        <pc:chgData name="Rob Sewell" userId="c802df42025d5e1f" providerId="LiveId" clId="{C4181D02-BE49-4160-B7E2-33388E05A346}" dt="2022-10-10T15:30:47.842" v="306"/>
        <pc:sldMkLst>
          <pc:docMk/>
          <pc:sldMk cId="2224124395" sldId="677"/>
        </pc:sldMkLst>
      </pc:sldChg>
      <pc:sldChg chg="del">
        <pc:chgData name="Rob Sewell" userId="c802df42025d5e1f" providerId="LiveId" clId="{C4181D02-BE49-4160-B7E2-33388E05A346}" dt="2022-10-10T15:30:47.842" v="306"/>
        <pc:sldMkLst>
          <pc:docMk/>
          <pc:sldMk cId="2493242452" sldId="678"/>
        </pc:sldMkLst>
      </pc:sldChg>
      <pc:sldChg chg="del">
        <pc:chgData name="Rob Sewell" userId="c802df42025d5e1f" providerId="LiveId" clId="{C4181D02-BE49-4160-B7E2-33388E05A346}" dt="2022-10-10T15:30:47.842" v="306"/>
        <pc:sldMkLst>
          <pc:docMk/>
          <pc:sldMk cId="13783904" sldId="688"/>
        </pc:sldMkLst>
      </pc:sldChg>
      <pc:sldChg chg="modSp del mod modClrScheme chgLayout">
        <pc:chgData name="Rob Sewell" userId="c802df42025d5e1f" providerId="LiveId" clId="{C4181D02-BE49-4160-B7E2-33388E05A346}" dt="2022-10-10T15:31:46.098" v="312" actId="207"/>
        <pc:sldMkLst>
          <pc:docMk/>
          <pc:sldMk cId="3340429067" sldId="691"/>
        </pc:sldMkLst>
        <pc:spChg chg="mod ord">
          <ac:chgData name="Rob Sewell" userId="c802df42025d5e1f" providerId="LiveId" clId="{C4181D02-BE49-4160-B7E2-33388E05A346}" dt="2022-10-10T15:31:23.130" v="310" actId="700"/>
          <ac:spMkLst>
            <pc:docMk/>
            <pc:sldMk cId="3340429067" sldId="691"/>
            <ac:spMk id="2" creationId="{1B08261D-E9A3-3BCF-0FE2-DD6DD6E81FA5}"/>
          </ac:spMkLst>
        </pc:spChg>
        <pc:picChg chg="mod">
          <ac:chgData name="Rob Sewell" userId="c802df42025d5e1f" providerId="LiveId" clId="{C4181D02-BE49-4160-B7E2-33388E05A346}" dt="2022-10-10T15:31:46.098" v="312" actId="207"/>
          <ac:picMkLst>
            <pc:docMk/>
            <pc:sldMk cId="3340429067" sldId="691"/>
            <ac:picMk id="4" creationId="{7A5B9E40-016A-4FDB-87FE-EE24A7F59887}"/>
          </ac:picMkLst>
        </pc:picChg>
      </pc:sldChg>
      <pc:sldChg chg="modSp mod">
        <pc:chgData name="Rob Sewell" userId="c802df42025d5e1f" providerId="LiveId" clId="{C4181D02-BE49-4160-B7E2-33388E05A346}" dt="2022-10-10T15:42:05.428" v="348" actId="20577"/>
        <pc:sldMkLst>
          <pc:docMk/>
          <pc:sldMk cId="2715791740" sldId="692"/>
        </pc:sldMkLst>
        <pc:spChg chg="mod">
          <ac:chgData name="Rob Sewell" userId="c802df42025d5e1f" providerId="LiveId" clId="{C4181D02-BE49-4160-B7E2-33388E05A346}" dt="2022-10-10T15:42:05.428" v="348" actId="20577"/>
          <ac:spMkLst>
            <pc:docMk/>
            <pc:sldMk cId="2715791740" sldId="692"/>
            <ac:spMk id="7" creationId="{00000000-0000-0000-0000-000000000000}"/>
          </ac:spMkLst>
        </pc:spChg>
      </pc:sldChg>
      <pc:sldChg chg="addSp delSp modSp new mod">
        <pc:chgData name="Rob Sewell" userId="c802df42025d5e1f" providerId="LiveId" clId="{C4181D02-BE49-4160-B7E2-33388E05A346}" dt="2022-10-10T16:28:56.175" v="381" actId="403"/>
        <pc:sldMkLst>
          <pc:docMk/>
          <pc:sldMk cId="282445869" sldId="693"/>
        </pc:sldMkLst>
        <pc:spChg chg="add del">
          <ac:chgData name="Rob Sewell" userId="c802df42025d5e1f" providerId="LiveId" clId="{C4181D02-BE49-4160-B7E2-33388E05A346}" dt="2022-10-10T16:27:53.561" v="355" actId="22"/>
          <ac:spMkLst>
            <pc:docMk/>
            <pc:sldMk cId="282445869" sldId="693"/>
            <ac:spMk id="5" creationId="{B8704D24-F9DB-8D7C-A734-EC681F449C46}"/>
          </ac:spMkLst>
        </pc:spChg>
        <pc:spChg chg="add mod">
          <ac:chgData name="Rob Sewell" userId="c802df42025d5e1f" providerId="LiveId" clId="{C4181D02-BE49-4160-B7E2-33388E05A346}" dt="2022-10-10T16:28:56.175" v="381" actId="403"/>
          <ac:spMkLst>
            <pc:docMk/>
            <pc:sldMk cId="282445869" sldId="693"/>
            <ac:spMk id="7" creationId="{94741A72-B42A-328B-EC0F-0F7B822B18D4}"/>
          </ac:spMkLst>
        </pc:spChg>
        <pc:picChg chg="add mod">
          <ac:chgData name="Rob Sewell" userId="c802df42025d5e1f" providerId="LiveId" clId="{C4181D02-BE49-4160-B7E2-33388E05A346}" dt="2022-10-10T16:27:43.294" v="353" actId="14100"/>
          <ac:picMkLst>
            <pc:docMk/>
            <pc:sldMk cId="282445869" sldId="693"/>
            <ac:picMk id="3" creationId="{6F45D584-72D3-652D-6834-D607185431E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7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GB" err="1"/>
              <a:t>Github</a:t>
            </a:r>
            <a:r>
              <a:rPr lang="en-GB"/>
              <a:t> secrets – following best practices not to store credentials in our repo</a:t>
            </a:r>
          </a:p>
          <a:p>
            <a:r>
              <a:rPr lang="en-GB"/>
              <a:t>Build-push-action – pushes containers to docker repo</a:t>
            </a:r>
          </a:p>
          <a:p>
            <a:r>
              <a:rPr lang="en-GB"/>
              <a:t>Find &amp; replace – 2 steps – couldn’t be bothered with the regex</a:t>
            </a:r>
          </a:p>
          <a:p>
            <a:r>
              <a:rPr lang="en-GB"/>
              <a:t>Add &amp;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0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Its used for unit testing or TDD but can also be used</a:t>
            </a:r>
            <a:r>
              <a:rPr lang="en-GB" baseline="0" dirty="0"/>
              <a:t> to validate an environment. Comes with Windows 10 or install from the gallery with Install-Module Pester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96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Pester test running in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F04B6-3A6E-4A0E-9BBA-F10587E7A69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130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VSCode</a:t>
            </a:r>
            <a:r>
              <a:rPr lang="en-US" dirty="0"/>
              <a:t> locally and connect to </a:t>
            </a:r>
            <a:endParaRPr lang="en-GB" dirty="0"/>
          </a:p>
          <a:p>
            <a:r>
              <a:rPr lang="en-US" dirty="0"/>
              <a:t>a docker container as a remote server</a:t>
            </a:r>
          </a:p>
          <a:p>
            <a:r>
              <a:rPr lang="en-US" dirty="0"/>
              <a:t>Setup the environment as code – then it can be used by anyone</a:t>
            </a:r>
          </a:p>
          <a:p>
            <a:r>
              <a:rPr lang="en-US" dirty="0"/>
              <a:t>Include vs extensions</a:t>
            </a:r>
          </a:p>
          <a:p>
            <a:endParaRPr lang="en-US" dirty="0"/>
          </a:p>
          <a:p>
            <a:r>
              <a:rPr lang="en-US" dirty="0"/>
              <a:t>Configuration as code</a:t>
            </a:r>
          </a:p>
          <a:p>
            <a:endParaRPr lang="en-US" dirty="0"/>
          </a:p>
          <a:p>
            <a:r>
              <a:rPr lang="en-US" dirty="0"/>
              <a:t>Mount source code folder into container</a:t>
            </a:r>
          </a:p>
          <a:p>
            <a:endParaRPr lang="en-US" dirty="0"/>
          </a:p>
          <a:p>
            <a:r>
              <a:rPr lang="en-US" dirty="0"/>
              <a:t>Can install things inside the container that you need – and not have to install on your desktop</a:t>
            </a:r>
          </a:p>
          <a:p>
            <a:endParaRPr lang="en-US" dirty="0"/>
          </a:p>
          <a:p>
            <a:r>
              <a:rPr lang="en-US" dirty="0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Could use ‘post create command’ in </a:t>
            </a:r>
            <a:r>
              <a:rPr lang="en-US" dirty="0" err="1"/>
              <a:t>devcontainer.json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Or could bake it into the container image and build the </a:t>
            </a:r>
            <a:r>
              <a:rPr lang="en-US" dirty="0" err="1"/>
              <a:t>devcontainer</a:t>
            </a:r>
            <a:r>
              <a:rPr lang="en-US" dirty="0"/>
              <a:t> from that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describe the entry point and the env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97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r>
              <a:rPr lang="en-US"/>
              <a:t>Docker image tags</a:t>
            </a:r>
          </a:p>
          <a:p>
            <a:r>
              <a:rPr lang="en-US"/>
              <a:t>Then the </a:t>
            </a:r>
            <a:r>
              <a:rPr lang="en-US" err="1"/>
              <a:t>devcontainer</a:t>
            </a:r>
            <a:r>
              <a:rPr lang="en-US"/>
              <a:t> will notice the configurations changed and when we rebuild it’ll pull new images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70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266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On push paths – certain files that meant we wanted to rebuild container</a:t>
            </a:r>
          </a:p>
          <a:p>
            <a:r>
              <a:rPr lang="en-US" err="1"/>
              <a:t>Workflow_dispatch</a:t>
            </a:r>
            <a:r>
              <a:rPr lang="en-US"/>
              <a:t> – so we can run it manually</a:t>
            </a:r>
          </a:p>
          <a:p>
            <a:r>
              <a:rPr lang="en-US"/>
              <a:t>Bump version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50" Type="http://schemas.openxmlformats.org/officeDocument/2006/relationships/image" Target="../media/image73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9" Type="http://schemas.openxmlformats.org/officeDocument/2006/relationships/image" Target="../media/image52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3" Type="http://schemas.openxmlformats.org/officeDocument/2006/relationships/image" Target="../media/image76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jpeg"/><Relationship Id="rId44" Type="http://schemas.openxmlformats.org/officeDocument/2006/relationships/image" Target="../media/image67.png"/><Relationship Id="rId52" Type="http://schemas.openxmlformats.org/officeDocument/2006/relationships/image" Target="../media/image7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8" Type="http://schemas.openxmlformats.org/officeDocument/2006/relationships/image" Target="../media/image31.png"/><Relationship Id="rId51" Type="http://schemas.openxmlformats.org/officeDocument/2006/relationships/image" Target="../media/image74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20" Type="http://schemas.openxmlformats.org/officeDocument/2006/relationships/image" Target="../media/image43.png"/><Relationship Id="rId41" Type="http://schemas.openxmlformats.org/officeDocument/2006/relationships/image" Target="../media/image64.png"/><Relationship Id="rId54" Type="http://schemas.openxmlformats.org/officeDocument/2006/relationships/image" Target="../media/image7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sv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02B4-3551-4E97-ADE1-9F5465507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4EB0-6E40-9FCF-25E9-ABA63D621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206C-E4D4-B451-132E-64DC81D4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0D564-7099-EFF1-26D9-FD0C5A6F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578E-495F-31C4-0534-FDB8A465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14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9F56-1497-DD08-3A54-DD6F63CA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43878-3152-A197-727D-244D7448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6417-996F-D8BB-6F69-765A4181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4E3C-4518-4DF2-8900-BD81D762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0925F-2896-0CD8-FDF1-4A6B8191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37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161B-CB92-DC5C-BD27-44F062E4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F750-0365-84D9-94FD-346245E93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E7B97-5822-5C7A-B45E-76921CEB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2491-A511-EDEA-5D43-E27B0226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DF04C-3266-99D1-A656-93565B9C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6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170-8AE3-771B-38D6-2C6C0798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18A9-DF00-A1A1-B823-0990EB48F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99CA1-8957-7D6B-478E-43CE44DF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F806-9CE4-8BAA-FFAD-25B5C1F6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97749-F4F3-6284-7998-92EF4907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9D0BE-E053-70F1-90AC-B53CB96B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73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D674-064A-96D1-6B2C-4E2C7588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A9472-4C29-22BC-1EC8-6922CED9B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71FEF-9A99-AF9B-7EB1-7A4D5C3D1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C96EE-66A0-A70C-15E3-FA21CC357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1F8B0-42AA-20B3-A0A9-6DEA723C4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3CADD-78D8-72C5-29A3-35BEAC69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F1DF2-814B-E818-5D04-5DC17791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8516A-1711-BCDE-FD6F-4429BE94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496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0520-90F8-038E-B31F-94F51C3E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D657D-397B-6946-027E-340C5A0E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AC33C-7DE7-FBF1-C0E5-8C055215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27478-F627-D65C-43BE-A8F44385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654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BE9F4-C309-B07C-8264-178C53E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3D43E-C22D-3E59-D86E-73382459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6B1C-4ABE-A67A-8104-F0768DE3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1363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A98D-3D04-88DD-70A7-42BDE439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DCC1-B498-6876-600C-0DBA96C3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4BF8F-4D2D-73BD-BA8B-954D244F8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A2C53-127E-430B-6706-10712983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90519-7E89-D72F-4283-664F732F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D028-1123-9F9C-10A9-A3676010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579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B001-2DEB-096B-A43C-56E7A25F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B9108-9F12-DEFA-9157-D3F461C68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669DF-3C11-31A6-9135-18AC1006F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B177-AB5B-639C-2EF3-5082B325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589E5-4ADB-AC31-2752-57CE6CC6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BEB9F-F32F-25BF-E96C-D9B58690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57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610F-5E22-37C3-FBC8-D1A6595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FDE9F-1FDB-41D8-F966-4EC0D8440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7E1B-2AB0-64B6-50CB-C31DF9CA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DB03-7263-9648-FE62-05298E3D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B8C3-7CA4-C6AD-E9D7-3394E708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114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33903-9760-FD68-5392-459D7515B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287AA-B547-CFE5-2456-BF42357D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5A8F-AD8C-F834-6811-D4D0AC9B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FDC1-EACB-CD12-0D46-F94D01A4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1351-C7CB-DF4D-13F4-53C7DDC8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0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87990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3601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8884E2-15D2-1FAC-3EBD-BBA486CA9D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924ABA-FBC6-4A29-8CF8-5AA8359C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870077" cy="2708434"/>
          </a:xfrm>
        </p:spPr>
        <p:txBody>
          <a:bodyPr/>
          <a:lstStyle/>
          <a:p>
            <a:r>
              <a:rPr lang="en-GB" sz="4000" dirty="0">
                <a:cs typeface="Segoe UI"/>
              </a:rPr>
              <a:t>Sign up for our </a:t>
            </a:r>
            <a:br>
              <a:rPr lang="en-GB" sz="4000" dirty="0">
                <a:cs typeface="Segoe UI"/>
              </a:rPr>
            </a:br>
            <a:r>
              <a:rPr lang="en-GB" sz="4000" dirty="0">
                <a:cs typeface="Segoe UI"/>
              </a:rPr>
              <a:t>Cloud Skills Challenge!</a:t>
            </a:r>
            <a:br>
              <a:rPr lang="en-GB" sz="2400" dirty="0">
                <a:cs typeface="Segoe UI"/>
              </a:rPr>
            </a:br>
            <a:br>
              <a:rPr lang="en-GB" sz="2400" dirty="0">
                <a:cs typeface="Segoe UI"/>
              </a:rPr>
            </a:br>
            <a:br>
              <a:rPr lang="en-GB" sz="2400" dirty="0">
                <a:cs typeface="Segoe UI"/>
              </a:rPr>
            </a:br>
            <a:r>
              <a:rPr lang="en-GB" sz="4800" dirty="0">
                <a:solidFill>
                  <a:schemeClr val="accent1"/>
                </a:solidFill>
                <a:cs typeface="Segoe UI"/>
              </a:rPr>
              <a:t>aka.ms/SouthCoast</a:t>
            </a:r>
            <a:endParaRPr lang="en-GB" sz="4800" dirty="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9B76EF-930F-9400-3252-C9FE424DF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493" y="3752012"/>
            <a:ext cx="5363275" cy="167430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Segoe UI"/>
                <a:cs typeface="Segoe UI"/>
              </a:rPr>
              <a:t>Take part in our Cloud Skills Challenge and earn swag when you complete 3 modules or more. You'll also be entered into a prize draw to win Surface Prizes! </a:t>
            </a:r>
            <a:endParaRPr lang="en-GB" sz="1200" i="1" dirty="0">
              <a:solidFill>
                <a:srgbClr val="918D9A"/>
              </a:solidFill>
            </a:endParaRPr>
          </a:p>
          <a:p>
            <a:pPr algn="r"/>
            <a:endParaRPr lang="en-GB" sz="1200" i="1" dirty="0">
              <a:solidFill>
                <a:schemeClr val="bg2">
                  <a:lumMod val="75000"/>
                </a:schemeClr>
              </a:solidFill>
              <a:latin typeface="Segoe UI"/>
              <a:cs typeface="Segoe UI"/>
            </a:endParaRPr>
          </a:p>
          <a:p>
            <a:pPr algn="r"/>
            <a:r>
              <a:rPr lang="en-GB" sz="1200" i="1" dirty="0">
                <a:solidFill>
                  <a:schemeClr val="bg2">
                    <a:lumMod val="75000"/>
                  </a:schemeClr>
                </a:solidFill>
                <a:latin typeface="Segoe UI"/>
                <a:cs typeface="Segoe UI"/>
              </a:rPr>
              <a:t>Swag &amp; Prizes can be sent only to UK addresses.</a:t>
            </a:r>
            <a:endParaRPr lang="en-GB" sz="1200" i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5" descr="Qr code&#10;&#10;Description automatically generated">
            <a:extLst>
              <a:ext uri="{FF2B5EF4-FFF2-40B4-BE49-F238E27FC236}">
                <a16:creationId xmlns:a16="http://schemas.microsoft.com/office/drawing/2014/main" id="{3D5EC6B8-7BE7-687D-FBEE-C45771B55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051" r="5051"/>
          <a:stretch/>
        </p:blipFill>
        <p:spPr>
          <a:xfrm>
            <a:off x="6515355" y="1221290"/>
            <a:ext cx="5637497" cy="5637497"/>
          </a:xfrm>
          <a:prstGeom prst="rect">
            <a:avLst/>
          </a:prstGeom>
        </p:spPr>
      </p:pic>
      <p:pic>
        <p:nvPicPr>
          <p:cNvPr id="10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F01B64B-FD65-BFE8-723D-011C043119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4121" y="244592"/>
            <a:ext cx="2600739" cy="14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E6A6421B-4273-5AD0-B001-B1F4B6A702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55120" y="684782"/>
            <a:ext cx="2141009" cy="5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16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5092859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749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B6942-FE7B-0943-66D9-4DD1AB854C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20" y="73058"/>
            <a:ext cx="214969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20288F-B0EA-4D8F-9C16-7627122F5E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13" y="49453"/>
            <a:ext cx="214969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9BCD08E8-5251-7382-B247-CAB6D91E6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032" y="56541"/>
            <a:ext cx="214971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6852D1B-ECAD-4B8D-0FD9-D595BC47D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69" y="2114222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1B10E3E5-33B1-5ED3-156D-D2B029D576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13" y="2114912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>
            <a:extLst>
              <a:ext uri="{FF2B5EF4-FFF2-40B4-BE49-F238E27FC236}">
                <a16:creationId xmlns:a16="http://schemas.microsoft.com/office/drawing/2014/main" id="{28C3E84E-D571-8F2C-6795-ABBC55F3CC6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85792" y="25485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EAFBD138-C776-5BB2-254D-33849F5D2E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53" y="1259596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64396EA1-0E0C-14C8-E0D5-BA74BCE76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16" y="2108754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084A4030-1D23-0E3D-ECED-DA92D71745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" y="2108754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D11888C1-E1BE-64AD-5861-845E172327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99" y="1262861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6D72CC2E-A2FD-00F5-9F77-70A0DBA8FC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017" y="1267880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FA79A194-2991-B911-A58D-C879B3E6B2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37" y="1267880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A14ACFB3-3BBC-AAA9-F670-5E11CA3E43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3" y="1272705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>
            <a:extLst>
              <a:ext uri="{FF2B5EF4-FFF2-40B4-BE49-F238E27FC236}">
                <a16:creationId xmlns:a16="http://schemas.microsoft.com/office/drawing/2014/main" id="{3C7CB641-5118-8825-0412-0DAF73EBC7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" y="2857424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2">
            <a:extLst>
              <a:ext uri="{FF2B5EF4-FFF2-40B4-BE49-F238E27FC236}">
                <a16:creationId xmlns:a16="http://schemas.microsoft.com/office/drawing/2014/main" id="{C0D87ED5-7FEA-4D52-CCB3-D0876BB887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77" y="282594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4">
            <a:extLst>
              <a:ext uri="{FF2B5EF4-FFF2-40B4-BE49-F238E27FC236}">
                <a16:creationId xmlns:a16="http://schemas.microsoft.com/office/drawing/2014/main" id="{C517ECD0-1929-E145-3DAB-82AC0EF7AC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102" y="425088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6">
            <a:extLst>
              <a:ext uri="{FF2B5EF4-FFF2-40B4-BE49-F238E27FC236}">
                <a16:creationId xmlns:a16="http://schemas.microsoft.com/office/drawing/2014/main" id="{BAB97BCE-9682-529A-5896-606345DF4E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05" y="4253641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8">
            <a:extLst>
              <a:ext uri="{FF2B5EF4-FFF2-40B4-BE49-F238E27FC236}">
                <a16:creationId xmlns:a16="http://schemas.microsoft.com/office/drawing/2014/main" id="{D9BDCED4-A9D6-6013-85A5-E359E2940F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880" y="2854462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36BB4B60-9E92-2B02-BF16-82F30A4617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89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>
            <a:extLst>
              <a:ext uri="{FF2B5EF4-FFF2-40B4-BE49-F238E27FC236}">
                <a16:creationId xmlns:a16="http://schemas.microsoft.com/office/drawing/2014/main" id="{5D0BABDB-45B6-7C3B-8B0D-768AB7BF56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43" y="2870444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>
            <a:extLst>
              <a:ext uri="{FF2B5EF4-FFF2-40B4-BE49-F238E27FC236}">
                <a16:creationId xmlns:a16="http://schemas.microsoft.com/office/drawing/2014/main" id="{8F267DC0-66E0-BC19-B5D1-3DC2F83D5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" y="4909079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6">
            <a:extLst>
              <a:ext uri="{FF2B5EF4-FFF2-40B4-BE49-F238E27FC236}">
                <a16:creationId xmlns:a16="http://schemas.microsoft.com/office/drawing/2014/main" id="{4F489965-484E-1235-BC8D-9F5EB2883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95" y="4915382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8">
            <a:extLst>
              <a:ext uri="{FF2B5EF4-FFF2-40B4-BE49-F238E27FC236}">
                <a16:creationId xmlns:a16="http://schemas.microsoft.com/office/drawing/2014/main" id="{D99285A0-95F7-FD8A-4306-549F18B8F6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222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0">
            <a:extLst>
              <a:ext uri="{FF2B5EF4-FFF2-40B4-BE49-F238E27FC236}">
                <a16:creationId xmlns:a16="http://schemas.microsoft.com/office/drawing/2014/main" id="{FCEFC0B7-3106-E5EA-2665-A03679E671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35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>
            <a:extLst>
              <a:ext uri="{FF2B5EF4-FFF2-40B4-BE49-F238E27FC236}">
                <a16:creationId xmlns:a16="http://schemas.microsoft.com/office/drawing/2014/main" id="{725E87EC-5D4B-2772-AA2E-11E40BDCD0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34" y="2854462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4">
            <a:extLst>
              <a:ext uri="{FF2B5EF4-FFF2-40B4-BE49-F238E27FC236}">
                <a16:creationId xmlns:a16="http://schemas.microsoft.com/office/drawing/2014/main" id="{C2851F79-98FA-8ED6-7B82-F5DB81DA6C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6">
            <a:extLst>
              <a:ext uri="{FF2B5EF4-FFF2-40B4-BE49-F238E27FC236}">
                <a16:creationId xmlns:a16="http://schemas.microsoft.com/office/drawing/2014/main" id="{BFC8CB54-9179-2ACC-58B2-EE940F08C4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13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8">
            <a:extLst>
              <a:ext uri="{FF2B5EF4-FFF2-40B4-BE49-F238E27FC236}">
                <a16:creationId xmlns:a16="http://schemas.microsoft.com/office/drawing/2014/main" id="{AB0F2C5E-BF3D-832F-C728-E5219EE787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" y="4253641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0">
            <a:extLst>
              <a:ext uri="{FF2B5EF4-FFF2-40B4-BE49-F238E27FC236}">
                <a16:creationId xmlns:a16="http://schemas.microsoft.com/office/drawing/2014/main" id="{3026AD71-976A-BE7E-0594-58A58860E6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34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2">
            <a:extLst>
              <a:ext uri="{FF2B5EF4-FFF2-40B4-BE49-F238E27FC236}">
                <a16:creationId xmlns:a16="http://schemas.microsoft.com/office/drawing/2014/main" id="{E189C83A-96FF-4A4C-2233-0248081F7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43" y="425088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4">
            <a:extLst>
              <a:ext uri="{FF2B5EF4-FFF2-40B4-BE49-F238E27FC236}">
                <a16:creationId xmlns:a16="http://schemas.microsoft.com/office/drawing/2014/main" id="{4B4AA3ED-7055-6BD6-D32C-DB71EF5364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32" y="55641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6">
            <a:extLst>
              <a:ext uri="{FF2B5EF4-FFF2-40B4-BE49-F238E27FC236}">
                <a16:creationId xmlns:a16="http://schemas.microsoft.com/office/drawing/2014/main" id="{6631F0C9-430C-DD67-0F73-B3067752CF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23" y="55641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8">
            <a:extLst>
              <a:ext uri="{FF2B5EF4-FFF2-40B4-BE49-F238E27FC236}">
                <a16:creationId xmlns:a16="http://schemas.microsoft.com/office/drawing/2014/main" id="{8010A57B-50D0-56C9-0920-26D76F285E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05" y="4909079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0">
            <a:extLst>
              <a:ext uri="{FF2B5EF4-FFF2-40B4-BE49-F238E27FC236}">
                <a16:creationId xmlns:a16="http://schemas.microsoft.com/office/drawing/2014/main" id="{B8CD1DB8-129F-787F-D350-21039E149D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33" y="425521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2">
            <a:extLst>
              <a:ext uri="{FF2B5EF4-FFF2-40B4-BE49-F238E27FC236}">
                <a16:creationId xmlns:a16="http://schemas.microsoft.com/office/drawing/2014/main" id="{48E5A225-F9CA-D2DE-907D-B9AAA7EA25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98" y="4909079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4">
            <a:extLst>
              <a:ext uri="{FF2B5EF4-FFF2-40B4-BE49-F238E27FC236}">
                <a16:creationId xmlns:a16="http://schemas.microsoft.com/office/drawing/2014/main" id="{A87D5A07-070D-E1EE-1540-532E6ECCEB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2" y="5564110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6">
            <a:extLst>
              <a:ext uri="{FF2B5EF4-FFF2-40B4-BE49-F238E27FC236}">
                <a16:creationId xmlns:a16="http://schemas.microsoft.com/office/drawing/2014/main" id="{25523F15-D1E7-A0A0-7C70-48ADF69426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55" y="4250887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78">
            <a:extLst>
              <a:ext uri="{FF2B5EF4-FFF2-40B4-BE49-F238E27FC236}">
                <a16:creationId xmlns:a16="http://schemas.microsoft.com/office/drawing/2014/main" id="{2B9B72E6-577D-3BEC-C383-3B5D09F2B0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555" y="3597792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0">
            <a:extLst>
              <a:ext uri="{FF2B5EF4-FFF2-40B4-BE49-F238E27FC236}">
                <a16:creationId xmlns:a16="http://schemas.microsoft.com/office/drawing/2014/main" id="{EB17414D-C055-3922-5998-5BF0C8DDA4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792" y="4253641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2">
            <a:extLst>
              <a:ext uri="{FF2B5EF4-FFF2-40B4-BE49-F238E27FC236}">
                <a16:creationId xmlns:a16="http://schemas.microsoft.com/office/drawing/2014/main" id="{468AD97B-C423-58AB-6178-9ADB60AF4C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32" y="4903164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4">
            <a:extLst>
              <a:ext uri="{FF2B5EF4-FFF2-40B4-BE49-F238E27FC236}">
                <a16:creationId xmlns:a16="http://schemas.microsoft.com/office/drawing/2014/main" id="{202D44DB-C685-5812-AB83-3334BA3151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98" y="2865720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6">
            <a:extLst>
              <a:ext uri="{FF2B5EF4-FFF2-40B4-BE49-F238E27FC236}">
                <a16:creationId xmlns:a16="http://schemas.microsoft.com/office/drawing/2014/main" id="{3F218C92-CA76-5B4C-E204-5066740589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25" y="2857424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F104943C-223B-8FCB-9C2D-DB69EE40A66D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6674453" y="5579877"/>
            <a:ext cx="1080000" cy="540000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83D274E-A0B4-4412-20BA-998E8F1D636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51"/>
          <a:stretch/>
        </p:blipFill>
        <p:spPr bwMode="auto">
          <a:xfrm>
            <a:off x="9229577" y="4971031"/>
            <a:ext cx="2715903" cy="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12DACB8-58A8-1E60-5A4F-6F12DEDD94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984" y="5564110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875BFA3-CF3C-DDBB-768A-8BA44C21DF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54" y="2114912"/>
            <a:ext cx="1856574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5D1AA4F-E335-C414-9626-F42C405ADC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767" y="5579877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37A896F-E638-1D20-396D-37CACA1208B7}"/>
              </a:ext>
            </a:extLst>
          </p:cNvPr>
          <p:cNvSpPr txBox="1"/>
          <p:nvPr userDrawn="1"/>
        </p:nvSpPr>
        <p:spPr>
          <a:xfrm>
            <a:off x="5172014" y="802405"/>
            <a:ext cx="161494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Sponsor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E2FF97-AE0E-9A02-77E4-FD87E01B2AA1}"/>
              </a:ext>
            </a:extLst>
          </p:cNvPr>
          <p:cNvSpPr txBox="1"/>
          <p:nvPr userDrawn="1"/>
        </p:nvSpPr>
        <p:spPr>
          <a:xfrm>
            <a:off x="7187809" y="788829"/>
            <a:ext cx="245259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Community Sponsor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CDD878-66D0-980A-D3D1-9C312DCEA76D}"/>
              </a:ext>
            </a:extLst>
          </p:cNvPr>
          <p:cNvSpPr txBox="1"/>
          <p:nvPr userDrawn="1"/>
        </p:nvSpPr>
        <p:spPr>
          <a:xfrm>
            <a:off x="9810194" y="773843"/>
            <a:ext cx="207455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Media Sponsor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2835123A-9AFD-BEC3-9FA5-C589F859274B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046856" y="5544157"/>
            <a:ext cx="548852" cy="5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FC803B-1147-F455-E42A-83F4DA8A71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85" y="6228605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F63E6C-2147-86ED-8DB0-448D853F82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98" y="6228605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FF82E9E-E195-82BE-94E6-51A5701EDA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240" y="6271569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2C7B557-7478-65F8-D6E6-D226A34901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152" y="5544157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E1B3B1A1-86D0-CAFE-39EC-AE8385D0D7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816" y="6181024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B6C3D66-ED98-EBEB-5F6A-1F51941F6F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3" y="6219141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4171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" name="Picture Placeholder 9" descr="Qr code&#10;&#10;Description automatically generated">
            <a:extLst>
              <a:ext uri="{FF2B5EF4-FFF2-40B4-BE49-F238E27FC236}">
                <a16:creationId xmlns:a16="http://schemas.microsoft.com/office/drawing/2014/main" id="{E9AC5B85-331E-64AB-270B-4FD28ECDC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601"/>
          <a:stretch/>
        </p:blipFill>
        <p:spPr>
          <a:xfrm>
            <a:off x="9227892" y="3093990"/>
            <a:ext cx="2572998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506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361" y="1916832"/>
            <a:ext cx="11521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1" y="476672"/>
            <a:ext cx="12192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77748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324E3-E41F-CA35-C1F6-AFA8D2C3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F15C-CD82-D0D5-BB0C-489ACC49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D7AF-3256-DA69-67FC-E602944CC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3DB69-40C1-4A41-9201-85703F90DCF6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CA5C7-452D-FAB0-3D81-DF4130E39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EF4E-94B3-5E6F-49D2-F670BA29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9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10" Type="http://schemas.openxmlformats.org/officeDocument/2006/relationships/image" Target="../media/image88.svg"/><Relationship Id="rId4" Type="http://schemas.openxmlformats.org/officeDocument/2006/relationships/image" Target="../media/image82.svg"/><Relationship Id="rId9" Type="http://schemas.openxmlformats.org/officeDocument/2006/relationships/image" Target="../media/image8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emf"/><Relationship Id="rId7" Type="http://schemas.openxmlformats.org/officeDocument/2006/relationships/image" Target="../media/image94.svg"/><Relationship Id="rId12" Type="http://schemas.openxmlformats.org/officeDocument/2006/relationships/image" Target="../media/image99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11" Type="http://schemas.openxmlformats.org/officeDocument/2006/relationships/image" Target="../media/image98.jpg"/><Relationship Id="rId5" Type="http://schemas.openxmlformats.org/officeDocument/2006/relationships/image" Target="../media/image92.sv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1606280"/>
          </a:xfrm>
        </p:spPr>
        <p:txBody>
          <a:bodyPr/>
          <a:lstStyle/>
          <a:p>
            <a:r>
              <a:rPr lang="en-US" b="1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  <a:t>Using Dev Containers to Test your Scripts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CC3426-3654-724D-85E2-12EA3ACF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9007" y="1259391"/>
            <a:ext cx="921074" cy="9210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7C5EF7-EC55-3E4A-B2E0-BDE0FAB4B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9007" y="4107015"/>
            <a:ext cx="921074" cy="92107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A0DB700-BF58-9A4C-99F5-860E4275B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09007" y="2683203"/>
            <a:ext cx="921074" cy="9210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5CD1A6-B8C4-8E4E-A0EA-A31EA6FEFA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0755" y="5465451"/>
            <a:ext cx="1057578" cy="1057578"/>
          </a:xfrm>
          <a:prstGeom prst="rect">
            <a:avLst/>
          </a:prstGeom>
        </p:spPr>
      </p:pic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39790392-72EF-8749-826E-A010D631329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25" name="Content Placeholder 20">
            <a:extLst>
              <a:ext uri="{FF2B5EF4-FFF2-40B4-BE49-F238E27FC236}">
                <a16:creationId xmlns:a16="http://schemas.microsoft.com/office/drawing/2014/main" id="{F12862D6-393A-9F4A-A8FF-DE0169237ED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 err="1"/>
              <a:t>He/Him</a:t>
            </a:r>
            <a:endParaRPr lang="en-US" dirty="0"/>
          </a:p>
        </p:txBody>
      </p:sp>
      <p:sp>
        <p:nvSpPr>
          <p:cNvPr id="26" name="Content Placeholder 21">
            <a:extLst>
              <a:ext uri="{FF2B5EF4-FFF2-40B4-BE49-F238E27FC236}">
                <a16:creationId xmlns:a16="http://schemas.microsoft.com/office/drawing/2014/main" id="{48C3E661-37B7-0C4F-A984-466C953EA4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Beard </a:t>
            </a:r>
            <a:r>
              <a:rPr lang="en-US" dirty="0" err="1"/>
              <a:t>Twizzler</a:t>
            </a:r>
            <a:r>
              <a:rPr lang="en-US" dirty="0"/>
              <a:t>	</a:t>
            </a:r>
          </a:p>
        </p:txBody>
      </p:sp>
      <p:sp>
        <p:nvSpPr>
          <p:cNvPr id="27" name="Content Placeholder 22">
            <a:extLst>
              <a:ext uri="{FF2B5EF4-FFF2-40B4-BE49-F238E27FC236}">
                <a16:creationId xmlns:a16="http://schemas.microsoft.com/office/drawing/2014/main" id="{66DCACC4-5762-834F-968E-3DCB9AC43FB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102965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1837F-EC7B-4CEB-1AE8-72557FA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7" y="802816"/>
            <a:ext cx="7538485" cy="49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84F91-E43F-2DCE-CB27-48A8050B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1058732"/>
            <a:ext cx="7696793" cy="44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9480" y="332656"/>
            <a:ext cx="6006680" cy="1224136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tx1"/>
                </a:solidFill>
                <a:effectLst/>
                <a:latin typeface="+mj-lt"/>
              </a:rPr>
              <a:t>What is Pester?</a:t>
            </a:r>
            <a:endParaRPr lang="de-DE" sz="6000" b="1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1916832"/>
            <a:ext cx="8856985" cy="4392488"/>
          </a:xfrm>
        </p:spPr>
        <p:txBody>
          <a:bodyPr/>
          <a:lstStyle/>
          <a:p>
            <a:pPr marL="0" indent="0">
              <a:buNone/>
              <a:tabLst/>
            </a:pPr>
            <a:r>
              <a:rPr lang="en-GB" sz="4400" b="1" dirty="0">
                <a:solidFill>
                  <a:schemeClr val="accent5"/>
                </a:solidFill>
                <a:effectLst/>
              </a:rPr>
              <a:t>Pester</a:t>
            </a:r>
            <a:r>
              <a:rPr lang="en-GB" sz="4400" b="1" dirty="0">
                <a:effectLst/>
              </a:rPr>
              <a:t> provides a </a:t>
            </a:r>
            <a:r>
              <a:rPr lang="en-GB" sz="4400" b="1" dirty="0">
                <a:solidFill>
                  <a:schemeClr val="accent5"/>
                </a:solidFill>
                <a:effectLst/>
              </a:rPr>
              <a:t>framework </a:t>
            </a:r>
            <a:r>
              <a:rPr lang="en-GB" sz="4400" b="1" dirty="0">
                <a:effectLst/>
              </a:rPr>
              <a:t>for running </a:t>
            </a:r>
            <a:r>
              <a:rPr lang="en-GB" sz="4400" b="1" dirty="0">
                <a:solidFill>
                  <a:schemeClr val="accent5"/>
                </a:solidFill>
                <a:effectLst/>
              </a:rPr>
              <a:t>unit tests </a:t>
            </a:r>
            <a:r>
              <a:rPr lang="en-GB" sz="4400" b="1" dirty="0">
                <a:effectLst/>
              </a:rPr>
              <a:t>to execute and validate </a:t>
            </a:r>
            <a:r>
              <a:rPr lang="en-GB" sz="4400" b="1" dirty="0">
                <a:solidFill>
                  <a:schemeClr val="accent5"/>
                </a:solidFill>
                <a:effectLst/>
              </a:rPr>
              <a:t>PowerShell commands </a:t>
            </a:r>
            <a:r>
              <a:rPr lang="en-GB" sz="4400" b="1" dirty="0">
                <a:effectLst/>
              </a:rPr>
              <a:t>from within </a:t>
            </a:r>
            <a:r>
              <a:rPr lang="en-GB" sz="4400" b="1" dirty="0">
                <a:solidFill>
                  <a:schemeClr val="accent5"/>
                </a:solidFill>
                <a:effectLst/>
              </a:rPr>
              <a:t>PowerShell</a:t>
            </a:r>
          </a:p>
          <a:p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529480" y="5239247"/>
            <a:ext cx="506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AppleStorm" panose="02000603000000000000" pitchFamily="50" charset="0"/>
                <a:hlinkClick r:id="rId3"/>
              </a:rPr>
              <a:t>https://github.com/pester/Pester</a:t>
            </a:r>
            <a:r>
              <a:rPr lang="en-GB" sz="2400" i="1" dirty="0">
                <a:latin typeface="AppleStorm" panose="02000603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46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3" y="1196752"/>
            <a:ext cx="7329645" cy="5301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54553">
            <a:off x="89358" y="823232"/>
            <a:ext cx="480149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>
                <a:latin typeface="+mj-lt"/>
              </a:rPr>
              <a:t>What Does Pester Look Like?</a:t>
            </a:r>
          </a:p>
        </p:txBody>
      </p:sp>
    </p:spTree>
    <p:extLst>
      <p:ext uri="{BB962C8B-B14F-4D97-AF65-F5344CB8AC3E}">
        <p14:creationId xmlns:p14="http://schemas.microsoft.com/office/powerpoint/2010/main" val="271579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Hey Beardy!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049759">
            <a:off x="1634337" y="2152870"/>
            <a:ext cx="6840760" cy="329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500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500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500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1" y="1916832"/>
            <a:ext cx="231440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D34CC35-3D40-5786-1CCE-13D60A7BA4F1}"/>
              </a:ext>
            </a:extLst>
          </p:cNvPr>
          <p:cNvSpPr txBox="1">
            <a:spLocks/>
          </p:cNvSpPr>
          <p:nvPr/>
        </p:nvSpPr>
        <p:spPr bwMode="auto">
          <a:xfrm>
            <a:off x="498577" y="3059299"/>
            <a:ext cx="6137623" cy="71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0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Rob Sewell 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526E79C-6A8C-01C3-9965-B520DB9CCF36}"/>
              </a:ext>
            </a:extLst>
          </p:cNvPr>
          <p:cNvSpPr txBox="1">
            <a:spLocks/>
          </p:cNvSpPr>
          <p:nvPr/>
        </p:nvSpPr>
        <p:spPr bwMode="auto">
          <a:xfrm>
            <a:off x="858416" y="3906041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@sqldbawithbeard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2B87344-BE14-C74C-42FC-C8E1F1828BAE}"/>
              </a:ext>
            </a:extLst>
          </p:cNvPr>
          <p:cNvSpPr txBox="1">
            <a:spLocks/>
          </p:cNvSpPr>
          <p:nvPr/>
        </p:nvSpPr>
        <p:spPr bwMode="auto">
          <a:xfrm>
            <a:off x="855529" y="4421011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blog.robsewell.com</a:t>
            </a:r>
            <a:endParaRPr lang="en-US" dirty="0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25AC3B9B-2AF0-4976-77CA-4904123DE2BF}"/>
              </a:ext>
            </a:extLst>
          </p:cNvPr>
          <p:cNvSpPr txBox="1">
            <a:spLocks/>
          </p:cNvSpPr>
          <p:nvPr/>
        </p:nvSpPr>
        <p:spPr bwMode="auto">
          <a:xfrm>
            <a:off x="855529" y="5689976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linkedin.com/in/robsewellsqldba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29F0A3-A06A-14FF-CA08-130A8CA8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045851"/>
            <a:ext cx="356952" cy="29130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2AEE8AD-714B-1F77-3D5B-927D9F85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894" y="4565970"/>
            <a:ext cx="356952" cy="35695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3ED97AD-8895-C3AD-851C-57E8D1D49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471" y="5815450"/>
            <a:ext cx="356952" cy="35695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17BD55D-84BE-472F-ED03-6DC7A831C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894" y="5117055"/>
            <a:ext cx="371529" cy="371529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74BF2285-0859-844B-8E2B-B16F4D3319C7}"/>
              </a:ext>
            </a:extLst>
          </p:cNvPr>
          <p:cNvSpPr txBox="1">
            <a:spLocks/>
          </p:cNvSpPr>
          <p:nvPr/>
        </p:nvSpPr>
        <p:spPr bwMode="auto">
          <a:xfrm>
            <a:off x="855529" y="5023876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400" b="1" i="0" kern="1200">
                <a:solidFill>
                  <a:srgbClr val="E6E6E6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github.com/</a:t>
            </a:r>
            <a:r>
              <a:rPr lang="en-US" dirty="0" err="1"/>
              <a:t>SQLDbaWithABeard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Bearded Consultant</a:t>
            </a:r>
          </a:p>
        </p:txBody>
      </p:sp>
      <p:pic>
        <p:nvPicPr>
          <p:cNvPr id="13" name="Picture Placeholder 12" descr="A person wearing glasses and holding up his hands&#10;&#10;Description automatically generated with low confidence">
            <a:extLst>
              <a:ext uri="{FF2B5EF4-FFF2-40B4-BE49-F238E27FC236}">
                <a16:creationId xmlns:a16="http://schemas.microsoft.com/office/drawing/2014/main" id="{F204E9F5-6050-4C42-ADC3-B865CB8428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58416" y="3906041"/>
            <a:ext cx="5601378" cy="553208"/>
          </a:xfrm>
        </p:spPr>
        <p:txBody>
          <a:bodyPr/>
          <a:lstStyle/>
          <a:p>
            <a:r>
              <a:rPr lang="en-US" dirty="0"/>
              <a:t>@sqldbawithbeard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5529" y="4421011"/>
            <a:ext cx="5601378" cy="553208"/>
          </a:xfrm>
        </p:spPr>
        <p:txBody>
          <a:bodyPr/>
          <a:lstStyle/>
          <a:p>
            <a:r>
              <a:rPr lang="en-US" dirty="0"/>
              <a:t>blog.robsewell.com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5529" y="5689976"/>
            <a:ext cx="5601378" cy="553208"/>
          </a:xfrm>
        </p:spPr>
        <p:txBody>
          <a:bodyPr>
            <a:normAutofit/>
          </a:bodyPr>
          <a:lstStyle/>
          <a:p>
            <a:r>
              <a:rPr lang="en-US" dirty="0"/>
              <a:t>linkedin.com/in/robsewellsqldba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Sewells Consulting Ltd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702439" y="2560817"/>
            <a:ext cx="3906663" cy="308585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Sewell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7" y="4045851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894" y="4565970"/>
            <a:ext cx="356952" cy="3569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7346B57-BA43-1E7C-7CDF-B0CCC99B3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471" y="5815450"/>
            <a:ext cx="356952" cy="3569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5F6549-F950-F33A-906A-777EA0E84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894" y="5117055"/>
            <a:ext cx="371529" cy="371529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F65EF08-C6ED-558B-7648-EF62A10C0E3C}"/>
              </a:ext>
            </a:extLst>
          </p:cNvPr>
          <p:cNvSpPr txBox="1">
            <a:spLocks/>
          </p:cNvSpPr>
          <p:nvPr/>
        </p:nvSpPr>
        <p:spPr bwMode="auto">
          <a:xfrm>
            <a:off x="855529" y="5023876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400" b="1" i="0" kern="1200">
                <a:solidFill>
                  <a:srgbClr val="E6E6E6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github.com/</a:t>
            </a:r>
            <a:r>
              <a:rPr lang="en-US" dirty="0" err="1"/>
              <a:t>SQLDbaWithABeard</a:t>
            </a:r>
            <a:endParaRPr lang="en-US" dirty="0"/>
          </a:p>
        </p:txBody>
      </p:sp>
      <p:pic>
        <p:nvPicPr>
          <p:cNvPr id="17" name="Picture 16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ABCB3402-4485-0CCB-FC96-BA0EB5A662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825" y="4103745"/>
            <a:ext cx="1861278" cy="1616135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CABB8B4F-758B-487E-28C9-8D64311AF7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686" y="2590514"/>
            <a:ext cx="1513231" cy="1513231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452E7AB-75DF-354E-CDE4-619B55968F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420" y="3957333"/>
            <a:ext cx="1835753" cy="1835753"/>
          </a:xfrm>
          <a:prstGeom prst="rect">
            <a:avLst/>
          </a:prstGeom>
        </p:spPr>
      </p:pic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ABCC2444-9648-3DCB-2E5F-D14FB703E1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81" y="2547688"/>
            <a:ext cx="2074068" cy="1556057"/>
          </a:xfrm>
          <a:prstGeom prst="rect">
            <a:avLst/>
          </a:prstGeom>
        </p:spPr>
      </p:pic>
      <p:pic>
        <p:nvPicPr>
          <p:cNvPr id="22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01C85516-8213-D4B4-1E05-978E385A832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562164" y="249301"/>
            <a:ext cx="1924049" cy="19240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2FB4FE-D878-42D1-92BB-0E44CA46D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29" y="90663"/>
            <a:ext cx="8307542" cy="58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7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Updating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Marius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Masalar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66913"/>
            <a:ext cx="2628900" cy="254793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5B9E40-016A-4FDB-87FE-EE24A7F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-6399"/>
            <a:ext cx="6446520" cy="6750283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334042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5D584-72D3-652D-6834-D60718543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1036" cy="3646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41A72-B42A-328B-EC0F-0F7B822B18D4}"/>
              </a:ext>
            </a:extLst>
          </p:cNvPr>
          <p:cNvSpPr txBox="1"/>
          <p:nvPr/>
        </p:nvSpPr>
        <p:spPr>
          <a:xfrm>
            <a:off x="0" y="4401235"/>
            <a:ext cx="121810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dirty="0">
                <a:solidFill>
                  <a:schemeClr val="bg2"/>
                </a:solidFill>
              </a:rPr>
              <a:t>dbafromthecold.com</a:t>
            </a:r>
          </a:p>
        </p:txBody>
      </p:sp>
    </p:spTree>
    <p:extLst>
      <p:ext uri="{BB962C8B-B14F-4D97-AF65-F5344CB8AC3E}">
        <p14:creationId xmlns:p14="http://schemas.microsoft.com/office/powerpoint/2010/main" val="282445869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21593</TotalTime>
  <Words>559</Words>
  <Application>Microsoft Office PowerPoint</Application>
  <PresentationFormat>Widescreen</PresentationFormat>
  <Paragraphs>103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Arial</vt:lpstr>
      <vt:lpstr>AppleStorm</vt:lpstr>
      <vt:lpstr>Posterama Text SemiBold</vt:lpstr>
      <vt:lpstr>Calibri Light</vt:lpstr>
      <vt:lpstr>Posterama</vt:lpstr>
      <vt:lpstr>IBM Plex Sans Medium</vt:lpstr>
      <vt:lpstr>Calibri</vt:lpstr>
      <vt:lpstr>Segoe UI</vt:lpstr>
      <vt:lpstr>IBM Plex Sans</vt:lpstr>
      <vt:lpstr>Roboto</vt:lpstr>
      <vt:lpstr>Ubuntu Mono</vt:lpstr>
      <vt:lpstr>IBM Plex Sans SemiBold</vt:lpstr>
      <vt:lpstr>Segoe UI Semibold</vt:lpstr>
      <vt:lpstr>Roboto Bold</vt:lpstr>
      <vt:lpstr>Roboto Regular</vt:lpstr>
      <vt:lpstr>Redgate theme v2</vt:lpstr>
      <vt:lpstr>Office Theme</vt:lpstr>
      <vt:lpstr>Using Dev Containers to Test your Scripts</vt:lpstr>
      <vt:lpstr>Rob </vt:lpstr>
      <vt:lpstr>Dev Container</vt:lpstr>
      <vt:lpstr>Dev Container</vt:lpstr>
      <vt:lpstr>devcontainer.json</vt:lpstr>
      <vt:lpstr>PowerPoint Presentation</vt:lpstr>
      <vt:lpstr>Updating</vt:lpstr>
      <vt:lpstr>Development Workflow</vt:lpstr>
      <vt:lpstr>PowerPoint Presentation</vt:lpstr>
      <vt:lpstr>GitHub workflow</vt:lpstr>
      <vt:lpstr>GitHub workflow</vt:lpstr>
      <vt:lpstr>What is Pester?</vt:lpstr>
      <vt:lpstr>PowerPoint Presentation</vt:lpstr>
      <vt:lpstr>Hey Beardy!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Rob Sewell</cp:lastModifiedBy>
  <cp:revision>946</cp:revision>
  <cp:lastPrinted>2015-12-02T11:41:23Z</cp:lastPrinted>
  <dcterms:created xsi:type="dcterms:W3CDTF">2015-11-25T13:50:45Z</dcterms:created>
  <dcterms:modified xsi:type="dcterms:W3CDTF">2022-10-10T16:29:15Z</dcterms:modified>
  <cp:category/>
</cp:coreProperties>
</file>